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3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88" r:id="rId20"/>
    <p:sldId id="272" r:id="rId21"/>
    <p:sldId id="273" r:id="rId22"/>
    <p:sldId id="285" r:id="rId23"/>
    <p:sldId id="274" r:id="rId24"/>
    <p:sldId id="275" r:id="rId25"/>
    <p:sldId id="280" r:id="rId26"/>
    <p:sldId id="276" r:id="rId27"/>
    <p:sldId id="279" r:id="rId28"/>
    <p:sldId id="281" r:id="rId29"/>
    <p:sldId id="277" r:id="rId30"/>
    <p:sldId id="282" r:id="rId31"/>
    <p:sldId id="283" r:id="rId32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</a:t>
            </a:r>
            <a:r>
              <a:rPr lang="en-US" sz="3200" dirty="0" smtClean="0"/>
              <a:t>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</a:t>
            </a:r>
            <a:r>
              <a:rPr lang="en-US" sz="3200" b="1" dirty="0" smtClean="0">
                <a:solidFill>
                  <a:srgbClr val="0070C0"/>
                </a:solidFill>
              </a:rPr>
              <a:t>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</a:t>
            </a:r>
            <a:r>
              <a:rPr lang="en-US" sz="3200" dirty="0" smtClean="0"/>
              <a:t>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47864" y="3573016"/>
            <a:ext cx="3960440" cy="115212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076057" y="2564905"/>
            <a:ext cx="576063" cy="1467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4128" y="5085184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259632" y="2564904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62" y="1412776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" y="3198713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08104" y="213285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232,663 generations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899592" y="544522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13,449 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02456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329163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283968" y="5517232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𝜏𝜇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𝜏</m:t>
                    </m:r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  <a:blipFill rotWithShape="1">
                <a:blip r:embed="rId3"/>
                <a:stretch>
                  <a:fillRect r="-870" b="-5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38008"/>
            <a:ext cx="5040000" cy="40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4" y="3501008"/>
            <a:ext cx="4056414" cy="325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-211618" y="40466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31</a:t>
            </a:fld>
            <a:endParaRPr lang="he-IL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68" y="404664"/>
            <a:ext cx="3744417" cy="30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744320" cy="3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67" y="3545164"/>
            <a:ext cx="3196017" cy="25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1713</TotalTime>
  <Words>1178</Words>
  <Application>Microsoft Office PowerPoint</Application>
  <PresentationFormat>On-screen Show (4:3)</PresentationFormat>
  <Paragraphs>307</Paragraphs>
  <Slides>31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Shifting a fitness peak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59</cp:revision>
  <dcterms:created xsi:type="dcterms:W3CDTF">2013-03-10T12:34:40Z</dcterms:created>
  <dcterms:modified xsi:type="dcterms:W3CDTF">2013-03-14T16:08:06Z</dcterms:modified>
</cp:coreProperties>
</file>